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4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örn Hölbling" userId="7c1c353f-ec89-4d5f-bd8e-fde229f43520" providerId="ADAL" clId="{9037A8B3-7F01-44DA-AD60-BB37EE85AE10}"/>
    <pc:docChg chg="modSld">
      <pc:chgData name="Björn Hölbling" userId="7c1c353f-ec89-4d5f-bd8e-fde229f43520" providerId="ADAL" clId="{9037A8B3-7F01-44DA-AD60-BB37EE85AE10}" dt="2021-07-19T05:09:58.314" v="0" actId="22"/>
      <pc:docMkLst>
        <pc:docMk/>
      </pc:docMkLst>
      <pc:sldChg chg="addSp mod">
        <pc:chgData name="Björn Hölbling" userId="7c1c353f-ec89-4d5f-bd8e-fde229f43520" providerId="ADAL" clId="{9037A8B3-7F01-44DA-AD60-BB37EE85AE10}" dt="2021-07-19T05:09:58.314" v="0" actId="22"/>
        <pc:sldMkLst>
          <pc:docMk/>
          <pc:sldMk cId="1959549729" sldId="258"/>
        </pc:sldMkLst>
        <pc:picChg chg="add">
          <ac:chgData name="Björn Hölbling" userId="7c1c353f-ec89-4d5f-bd8e-fde229f43520" providerId="ADAL" clId="{9037A8B3-7F01-44DA-AD60-BB37EE85AE10}" dt="2021-07-19T05:09:58.314" v="0" actId="22"/>
          <ac:picMkLst>
            <pc:docMk/>
            <pc:sldMk cId="1959549729" sldId="258"/>
            <ac:picMk id="7" creationId="{DE2ACE0F-A473-4CB3-9E6A-9E93777E4BE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7D3A8-3CD2-4802-96AF-DE35ACC80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BDD107-4E85-419E-8C2A-EA0CD19B3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67B8-4FDA-489F-BC5F-C363754FA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5620-0F63-42CC-8189-A6472541043B}" type="datetimeFigureOut">
              <a:rPr lang="nl-NL" smtClean="0"/>
              <a:t>19-7-2021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6BC9C-BE58-42FD-9CE7-126506F78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9E7FC-C246-4A00-B9EC-484D5635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569A-0FB5-49DC-8226-E51A748C445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56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1AB8-2664-4BAB-B867-38A2AA15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A7B3B-66F1-4EF3-ADA1-E0F6EDC3B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53D2F-9B76-46F2-B9F5-9057CFDA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5620-0F63-42CC-8189-A6472541043B}" type="datetimeFigureOut">
              <a:rPr lang="nl-NL" smtClean="0"/>
              <a:t>19-7-2021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088FC-DA96-49A3-BDB7-7FD4A758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05463-F334-4054-BAD0-710C8E3F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569A-0FB5-49DC-8226-E51A748C445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380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92E236-DCD4-4DAB-8E72-51C481296F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1E16D-0DC7-4638-8BD4-0AE26A184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CFA47-C241-48CD-B49F-43D734BD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5620-0F63-42CC-8189-A6472541043B}" type="datetimeFigureOut">
              <a:rPr lang="nl-NL" smtClean="0"/>
              <a:t>19-7-2021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75290-2348-4941-BEE8-6E4FF3A7F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E0F18-86E2-4E2E-88B3-0BBAC7EF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569A-0FB5-49DC-8226-E51A748C445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436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91ABE-7FA7-478C-BCB4-9768CFCF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FE94F-E6E2-47B4-BC8D-747267274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77EB9-A63B-4838-A890-53FC0BA2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5620-0F63-42CC-8189-A6472541043B}" type="datetimeFigureOut">
              <a:rPr lang="nl-NL" smtClean="0"/>
              <a:t>19-7-2021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58EDF-24FD-4CDE-A88E-DD741FC0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579C2-F56D-4993-BEE2-91B735A94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569A-0FB5-49DC-8226-E51A748C445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71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72A8-F755-49C9-9836-CBBAA8FB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42DAC-F635-4965-832F-3FD8F9CB9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62D53-5F4A-4C49-866B-2B95B6196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5620-0F63-42CC-8189-A6472541043B}" type="datetimeFigureOut">
              <a:rPr lang="nl-NL" smtClean="0"/>
              <a:t>19-7-2021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B547C-6535-4741-BD50-FFE7E6F9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795C4-55B7-4D7C-A391-DD459F26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569A-0FB5-49DC-8226-E51A748C445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77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04CFA-6389-44CF-8C0F-AADC6136C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DB3E2-899F-4496-8D12-72DD74448B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407AA-3CCE-4CF4-A18F-4A79E548A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2F4D6-5E9C-4BB3-9E35-8808492F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5620-0F63-42CC-8189-A6472541043B}" type="datetimeFigureOut">
              <a:rPr lang="nl-NL" smtClean="0"/>
              <a:t>19-7-2021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BE37D-164B-40E1-88E6-16C58453B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C8864-D1FE-4EE8-B452-5745B4542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569A-0FB5-49DC-8226-E51A748C445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931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38040-6CFA-48FB-BBCE-DFB3BB72A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94C2B-63D5-447B-9654-24FED387C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28585-26E2-4F2C-8A0B-7AB396639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7838B-E685-4C78-A168-C36B35061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8C245A-A98E-47CE-825D-EBA21B689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CF0733-C69A-47D9-8A33-122C8183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5620-0F63-42CC-8189-A6472541043B}" type="datetimeFigureOut">
              <a:rPr lang="nl-NL" smtClean="0"/>
              <a:t>19-7-2021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85D028-1423-45D2-93A6-2F847043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01EDB-9606-4E00-8C9A-AA5F05F88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569A-0FB5-49DC-8226-E51A748C445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28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51D9-8FF9-4C2C-B7BE-AA74B791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67DB92-2F3D-4789-967B-58CBDBD10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5620-0F63-42CC-8189-A6472541043B}" type="datetimeFigureOut">
              <a:rPr lang="nl-NL" smtClean="0"/>
              <a:t>19-7-2021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6CE93-FF29-444D-B02E-EF84C7F73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D8BBD4-E4CD-441D-A405-B697938B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569A-0FB5-49DC-8226-E51A748C445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1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E169B7-9713-4704-88C6-A5634DDFF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5620-0F63-42CC-8189-A6472541043B}" type="datetimeFigureOut">
              <a:rPr lang="nl-NL" smtClean="0"/>
              <a:t>19-7-2021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17E4B-BE76-4CB2-B861-35EB116C3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7D147-165E-429E-ACAC-8E2A00A3A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569A-0FB5-49DC-8226-E51A748C445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819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484D-15EC-477C-B373-9D0AC6E55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FEA68-962D-43B9-B467-83599C4C3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A09763-7BCD-4AB6-95D3-0C7B8D97A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B55C7-F572-4641-9E1F-3C2958DD0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5620-0F63-42CC-8189-A6472541043B}" type="datetimeFigureOut">
              <a:rPr lang="nl-NL" smtClean="0"/>
              <a:t>19-7-2021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EE31C-62E4-4C70-B760-6447118D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969C3-45CA-4793-8933-391023E70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569A-0FB5-49DC-8226-E51A748C445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444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6F613-D365-4115-9C79-F47667700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40E03B-E164-43AA-8E71-866746F94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4590A-73B7-4C7E-86E7-9DF6686C9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E1E24-9DEA-4076-AB5E-F80954966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5620-0F63-42CC-8189-A6472541043B}" type="datetimeFigureOut">
              <a:rPr lang="nl-NL" smtClean="0"/>
              <a:t>19-7-2021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BCE29-6C55-4C6E-972D-5BC9352CA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E345E-7071-4686-8DB5-D5E1AFA55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569A-0FB5-49DC-8226-E51A748C445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63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6EB648-5E73-40BB-B192-46C6D2F40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69A98-B561-4DB6-8BE2-B0765E8D9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9DE83-19C0-4E2D-83FD-56CE24025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B5620-0F63-42CC-8189-A6472541043B}" type="datetimeFigureOut">
              <a:rPr lang="nl-NL" smtClean="0"/>
              <a:t>19-7-2021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388BF-F6DE-4876-932B-F1EBB229F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6D61B-F7CC-4C33-B6FA-57739A035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569A-0FB5-49DC-8226-E51A748C445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67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8900B4BF-53CF-4EB5-86BA-EAE80B5B372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89"/>
          <a:stretch/>
        </p:blipFill>
        <p:spPr>
          <a:xfrm>
            <a:off x="1497308" y="534939"/>
            <a:ext cx="6402354" cy="5952209"/>
          </a:xfr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5D4FF676-B000-45AA-A81E-E786648B3299}"/>
              </a:ext>
            </a:extLst>
          </p:cNvPr>
          <p:cNvSpPr/>
          <p:nvPr/>
        </p:nvSpPr>
        <p:spPr>
          <a:xfrm rot="18995937" flipH="1">
            <a:off x="3946994" y="5707092"/>
            <a:ext cx="636109" cy="65044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</a:t>
            </a:r>
            <a:endParaRPr lang="nl-NL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8F7229F-9790-4947-8218-B7C4894FAF99}"/>
              </a:ext>
            </a:extLst>
          </p:cNvPr>
          <p:cNvSpPr/>
          <p:nvPr/>
        </p:nvSpPr>
        <p:spPr>
          <a:xfrm flipH="1">
            <a:off x="3098590" y="707851"/>
            <a:ext cx="636109" cy="65044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</a:t>
            </a:r>
            <a:endParaRPr lang="nl-NL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9229DB0-E8F1-43B7-9F46-394C6BD85B58}"/>
              </a:ext>
            </a:extLst>
          </p:cNvPr>
          <p:cNvSpPr/>
          <p:nvPr/>
        </p:nvSpPr>
        <p:spPr>
          <a:xfrm flipH="1">
            <a:off x="3098589" y="3353586"/>
            <a:ext cx="636109" cy="65044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</a:t>
            </a:r>
            <a:endParaRPr lang="nl-NL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6978827-FFC4-40E5-BEE5-CC1A899FE718}"/>
              </a:ext>
            </a:extLst>
          </p:cNvPr>
          <p:cNvSpPr/>
          <p:nvPr/>
        </p:nvSpPr>
        <p:spPr>
          <a:xfrm rot="2742915">
            <a:off x="2697429" y="5707156"/>
            <a:ext cx="636108" cy="65044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47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A13A344-24D7-457A-8E80-7F0375031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64" y="455435"/>
            <a:ext cx="11991236" cy="5614626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A4A5083D-55BC-4EA5-BD2A-750655F79C76}"/>
              </a:ext>
            </a:extLst>
          </p:cNvPr>
          <p:cNvSpPr/>
          <p:nvPr/>
        </p:nvSpPr>
        <p:spPr>
          <a:xfrm rot="1362368">
            <a:off x="8975028" y="3476124"/>
            <a:ext cx="747443" cy="65044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B.</a:t>
            </a:r>
            <a:endParaRPr lang="nl-NL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A4E1EA3-28DD-4555-B862-4804EB5D67ED}"/>
              </a:ext>
            </a:extLst>
          </p:cNvPr>
          <p:cNvSpPr/>
          <p:nvPr/>
        </p:nvSpPr>
        <p:spPr>
          <a:xfrm rot="20141982">
            <a:off x="8979180" y="2005689"/>
            <a:ext cx="747443" cy="65044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C.</a:t>
            </a:r>
            <a:endParaRPr lang="nl-NL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710F4FE-A7A3-470C-B54B-499D8959F962}"/>
              </a:ext>
            </a:extLst>
          </p:cNvPr>
          <p:cNvSpPr/>
          <p:nvPr/>
        </p:nvSpPr>
        <p:spPr>
          <a:xfrm rot="20028767" flipH="1">
            <a:off x="2562397" y="50872"/>
            <a:ext cx="610266" cy="65044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A.</a:t>
            </a:r>
            <a:endParaRPr lang="nl-NL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8A5401D-9F27-41E4-9E0A-4C34A8544B7A}"/>
              </a:ext>
            </a:extLst>
          </p:cNvPr>
          <p:cNvSpPr/>
          <p:nvPr/>
        </p:nvSpPr>
        <p:spPr>
          <a:xfrm rot="20141982">
            <a:off x="6086822" y="5115298"/>
            <a:ext cx="747443" cy="65044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D.</a:t>
            </a:r>
            <a:endParaRPr lang="nl-NL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B5F16262-7751-42A2-92F1-7AF5C48CF0E8}"/>
              </a:ext>
            </a:extLst>
          </p:cNvPr>
          <p:cNvSpPr/>
          <p:nvPr/>
        </p:nvSpPr>
        <p:spPr>
          <a:xfrm rot="20141982">
            <a:off x="188367" y="1376268"/>
            <a:ext cx="747443" cy="65044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E.</a:t>
            </a:r>
            <a:endParaRPr lang="nl-NL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CE6EF37A-D302-439C-8420-50F2C2AD22AD}"/>
              </a:ext>
            </a:extLst>
          </p:cNvPr>
          <p:cNvSpPr/>
          <p:nvPr/>
        </p:nvSpPr>
        <p:spPr>
          <a:xfrm rot="19064942">
            <a:off x="4460280" y="1063468"/>
            <a:ext cx="747443" cy="65044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53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6CDF8E-8704-4FBD-A42F-5314847D2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46" y="0"/>
            <a:ext cx="11322507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FB84B8-824A-43E9-9FAD-F4508412C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570" y="87549"/>
            <a:ext cx="11107131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2ACE0F-A473-4CB3-9E6A-9E93777E4B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06464"/>
            <a:ext cx="12192000" cy="384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4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Björn Hölbling</dc:creator>
  <cp:lastModifiedBy>Björn Hölbling</cp:lastModifiedBy>
  <cp:revision>4</cp:revision>
  <dcterms:created xsi:type="dcterms:W3CDTF">2021-07-18T23:29:37Z</dcterms:created>
  <dcterms:modified xsi:type="dcterms:W3CDTF">2021-07-19T05:10:28Z</dcterms:modified>
</cp:coreProperties>
</file>